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00966dd3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00966dd3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cfess.org.br/pagina/view/39" TargetMode="External"/><Relationship Id="rId4" Type="http://schemas.openxmlformats.org/officeDocument/2006/relationships/hyperlink" Target="mailto:cne@cfess.org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COMISSÃO NACIONAL ELEITORAL -CNE CFESS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12/12/2025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Comissão Nacional Eleitoral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18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https://www.cfess.org.br/pagina/view/39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0000FF"/>
                </a:solidFill>
              </a:rPr>
              <a:t>E-MAIL: </a:t>
            </a:r>
            <a:r>
              <a:rPr lang="pt-BR" u="sng">
                <a:solidFill>
                  <a:schemeClr val="hlink"/>
                </a:solidFill>
                <a:hlinkClick r:id="rId4"/>
              </a:rPr>
              <a:t>cne@cfess.org.br</a:t>
            </a:r>
            <a:r>
              <a:rPr lang="pt-BR">
                <a:solidFill>
                  <a:srgbClr val="0000FF"/>
                </a:solidFill>
              </a:rPr>
              <a:t> 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491">
                <a:solidFill>
                  <a:srgbClr val="0000FF"/>
                </a:solidFill>
              </a:rPr>
              <a:t>DANIELA NEVES DE SOUSA Presidente da Comissão Nacional Eleitoral</a:t>
            </a:r>
            <a:endParaRPr sz="1491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491">
                <a:solidFill>
                  <a:srgbClr val="0000FF"/>
                </a:solidFill>
              </a:rPr>
              <a:t>FRANCIELI PIVA BORSATO Membro da Comissão Nacional Eleitoral</a:t>
            </a:r>
            <a:endParaRPr sz="1491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1491">
                <a:solidFill>
                  <a:srgbClr val="0000FF"/>
                </a:solidFill>
              </a:rPr>
              <a:t>MORENA GOMES MARQUES SOARES -Membro da Comissão Nacional Eleitoral</a:t>
            </a:r>
            <a:endParaRPr sz="1491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